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6" r:id="rId2"/>
    <p:sldId id="258" r:id="rId3"/>
    <p:sldId id="293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8" r:id="rId32"/>
    <p:sldId id="289" r:id="rId33"/>
    <p:sldId id="290" r:id="rId34"/>
    <p:sldId id="291" r:id="rId35"/>
    <p:sldId id="292" r:id="rId3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9" autoAdjust="0"/>
    <p:restoredTop sz="94660"/>
  </p:normalViewPr>
  <p:slideViewPr>
    <p:cSldViewPr snapToGrid="0">
      <p:cViewPr varScale="1">
        <p:scale>
          <a:sx n="74" d="100"/>
          <a:sy n="74" d="100"/>
        </p:scale>
        <p:origin x="53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4F743-5449-414C-836C-4BDD688D35F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5B7DC-82B3-45EA-BBC6-E063B7C2D0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42333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4F743-5449-414C-836C-4BDD688D35F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5B7DC-82B3-45EA-BBC6-E063B7C2D0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78475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4F743-5449-414C-836C-4BDD688D35F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5B7DC-82B3-45EA-BBC6-E063B7C2D0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4719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4F743-5449-414C-836C-4BDD688D35F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5B7DC-82B3-45EA-BBC6-E063B7C2D0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95162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4F743-5449-414C-836C-4BDD688D35F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5B7DC-82B3-45EA-BBC6-E063B7C2D0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66662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4F743-5449-414C-836C-4BDD688D35F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5B7DC-82B3-45EA-BBC6-E063B7C2D0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03527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4F743-5449-414C-836C-4BDD688D35F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5B7DC-82B3-45EA-BBC6-E063B7C2D0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4021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4F743-5449-414C-836C-4BDD688D35F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5B7DC-82B3-45EA-BBC6-E063B7C2D0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86646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4F743-5449-414C-836C-4BDD688D35F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5B7DC-82B3-45EA-BBC6-E063B7C2D0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76358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4F743-5449-414C-836C-4BDD688D35F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5B7DC-82B3-45EA-BBC6-E063B7C2D0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1495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4F743-5449-414C-836C-4BDD688D35F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5B7DC-82B3-45EA-BBC6-E063B7C2D0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29033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14F743-5449-414C-836C-4BDD688D35F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B5B7DC-82B3-45EA-BBC6-E063B7C2D0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4938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http://kschool1.com/Novosti_2/_rossii_yapfiles.ru.gif"/>
          <p:cNvPicPr>
            <a:picLocks noGrp="1" noChangeAspect="1" noChangeArrowheads="1" noCro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52" y="0"/>
            <a:ext cx="1200311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66036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4396574"/>
            <a:ext cx="13444678" cy="1655762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939547" y="3244334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0" dirty="0" smtClean="0">
                <a:solidFill>
                  <a:srgbClr val="242424"/>
                </a:solidFill>
                <a:effectLst/>
                <a:latin typeface="Helvetica" panose="020B0604020202020204" pitchFamily="34" charset="0"/>
              </a:rPr>
              <a:t>2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939547" y="3244334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0" dirty="0" smtClean="0">
                <a:solidFill>
                  <a:srgbClr val="242424"/>
                </a:solidFill>
                <a:effectLst/>
                <a:latin typeface="Helvetica" panose="020B0604020202020204" pitchFamily="34" charset="0"/>
              </a:rPr>
              <a:t>2</a:t>
            </a:r>
            <a:endParaRPr lang="ru-RU" dirty="0"/>
          </a:p>
        </p:txBody>
      </p:sp>
      <p:pic>
        <p:nvPicPr>
          <p:cNvPr id="3074" name="Picture 2" descr="Как у каждого государства, у России есть свои государственные символы: ГЕРБ Ф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0"/>
            <a:ext cx="13444678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7476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7890" name="Picture 2" descr="https://ozon-st.cdn.ngenix.net/multimedia/1013390546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622" y="180622"/>
            <a:ext cx="11774311" cy="6677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43610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Гербы появились очень давно, около 4 тысяч лет назад. Слово « ГЕРБ » немецкое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55917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Государственный герб Российской Федерации представляет собой четырехугольный,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00722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Хронология гербов XV век Время правления великого князя Ивана III (1462-1505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789" y="0"/>
            <a:ext cx="1193871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17753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Середина XVI века В эпоху Ивана Грозного на золотой булле (государственной пе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31" y="218940"/>
            <a:ext cx="12088969" cy="6639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18450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Конец XVI - начало XVII века В правление царя Федора Ивановича между коронова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82500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XVII век При первом царе этой династии - Михаиле Федоровиче - Государственный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31528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1 четверть XVIII века В годы правления Петра I в государственную геральдику Р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910" y="128788"/>
            <a:ext cx="11912958" cy="6729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66115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5169" y="500062"/>
            <a:ext cx="10515600" cy="1325563"/>
          </a:xfrm>
        </p:spPr>
        <p:txBody>
          <a:bodyPr/>
          <a:lstStyle/>
          <a:p>
            <a:endParaRPr lang="ru-RU"/>
          </a:p>
        </p:txBody>
      </p:sp>
      <p:pic>
        <p:nvPicPr>
          <p:cNvPr id="11266" name="Picture 2" descr="30-60-е годы XVIII века Указом императрицы Екатерины I от 11 марта 1726 года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42377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 descr="Рубеж XVIII-XIX веков 10 августа 1799 года Павлом I был подписан Указ о включ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3030"/>
            <a:ext cx="12192000" cy="6754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58151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 descr="При императоре Николае I официально было закреплено одновременное существован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52" y="115910"/>
            <a:ext cx="12101848" cy="6742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19537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 descr="Середина XIX века В 1855-1857 годах , тип государственного орла был изменен п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76902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 descr="Большой Государственный герб 1882 г 24 июля 1882 года Император Александр III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5910"/>
            <a:ext cx="12080382" cy="6742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21662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 descr="Малый Государственный герб 1883-1917 гг. В январе 1895 г. императором Николае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0152"/>
            <a:ext cx="12192000" cy="6671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34253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410" name="Picture 2" descr="Герб России, 1917 г После Февральской революции 1917 года было принято решени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0152"/>
            <a:ext cx="12192000" cy="6767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6274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482" name="Picture 2" descr="Государственный герб РСФСР, 1918-1993 гг. Летом 1918 года советское правитель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11994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436" name="Picture 4" descr="Герб Советского Союза 1922г Серп и молот символ новой власти и мирный труд; к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95521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1506" name="Picture 2" descr="Государственный герб Российской Федерации, 1993г В 1993г. Указом Президента Р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208038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089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403761"/>
            <a:ext cx="10515600" cy="1325563"/>
          </a:xfrm>
        </p:spPr>
        <p:txBody>
          <a:bodyPr/>
          <a:lstStyle/>
          <a:p>
            <a:endParaRPr lang="ru-RU"/>
          </a:p>
        </p:txBody>
      </p:sp>
      <p:pic>
        <p:nvPicPr>
          <p:cNvPr id="19460" name="Picture 4" descr="  Государственный герб Российской Федерации, 2000 г. 8 декабря 2000 года Госу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49090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0" name="Picture 2" descr="Значение символов Золотой двуглавый орел на красном поле сохраняет историческ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1667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66247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3554" name="Picture 2" descr="Государственный флаг России 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31" y="128788"/>
            <a:ext cx="12088969" cy="6729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5064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4578" name="Picture 2" descr="– ее официальный государственный символ (наряду с гербом и гимном). Утвержде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01536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5602" name="Picture 2" descr="Флаг подлежит защите как внутри страны, так за её пределами. Его оскорбление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69400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6626" name="Picture 2" descr="На нашем флаге три цвета: Белый. Синий. Красный. Флаг - триколор. 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748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65805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500063"/>
            <a:ext cx="10515600" cy="388580"/>
          </a:xfrm>
        </p:spPr>
        <p:txBody>
          <a:bodyPr>
            <a:normAutofit fontScale="90000"/>
          </a:bodyPr>
          <a:lstStyle/>
          <a:p>
            <a:endParaRPr lang="ru-RU"/>
          </a:p>
        </p:txBody>
      </p:sp>
      <p:pic>
        <p:nvPicPr>
          <p:cNvPr id="27650" name="Picture 2" descr="История происхождения триколора У историков существует несколько версий проис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910" y="0"/>
            <a:ext cx="1207609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55617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26548"/>
          </a:xfrm>
        </p:spPr>
        <p:txBody>
          <a:bodyPr>
            <a:normAutofit fontScale="90000"/>
          </a:bodyPr>
          <a:lstStyle/>
          <a:p>
            <a:endParaRPr lang="ru-RU"/>
          </a:p>
        </p:txBody>
      </p:sp>
      <p:pic>
        <p:nvPicPr>
          <p:cNvPr id="28674" name="Picture 2" descr="Вторая точка зрения утверждает, что появление триколора имеет историческое зн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28789"/>
            <a:ext cx="12192000" cy="6986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74321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9698" name="Picture 2" descr="По – иному объясняют расцветку Российского флага геральдисты ( учёные, которы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647428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22" name="Picture 2" descr="В России существует праздник, который торжественно отмечается 22 АВГУСТА – ДЕ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732350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2770" name="Picture 2" descr="ГОСУДАРСТВЕННЫЙ ГИМН Гимн – это главная песня страны. Слово гимн греческое и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401409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3794" name="Picture 2" descr="Государственный гимн Российской Федерации должен исполняться в точном соответ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82580"/>
            <a:ext cx="12192000" cy="7540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197717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4818" name="Picture 2" descr="Россия — священная наша держава, Россия — любимая наша страна. Могучая воля,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155511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5842" name="Picture 2" descr="СИМВОЛЫ РОССИЙСКОЙ ФЕДЕРАЦИИ: ГЕРБ, ФЛАГ, ГИМН 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0152"/>
            <a:ext cx="12192000" cy="6767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888743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685623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</TotalTime>
  <Words>2</Words>
  <Application>Microsoft Office PowerPoint</Application>
  <PresentationFormat>Широкоэкранный</PresentationFormat>
  <Paragraphs>2</Paragraphs>
  <Slides>35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40" baseType="lpstr">
      <vt:lpstr>Arial</vt:lpstr>
      <vt:lpstr>Calibri</vt:lpstr>
      <vt:lpstr>Calibri Light</vt:lpstr>
      <vt:lpstr>Helvetica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Галина</dc:creator>
  <cp:lastModifiedBy>История</cp:lastModifiedBy>
  <cp:revision>9</cp:revision>
  <dcterms:created xsi:type="dcterms:W3CDTF">2020-06-01T07:36:05Z</dcterms:created>
  <dcterms:modified xsi:type="dcterms:W3CDTF">2020-06-07T20:08:13Z</dcterms:modified>
</cp:coreProperties>
</file>